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F1747-66F2-AC12-CB4E-F6DF560AC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055071-E4F4-AD4F-DD22-AF0B85322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E5B4B5-AEBA-95B8-CB17-CA1D45E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73B82B-C4E2-1FE4-485E-C89D7228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E792E-9BC2-D16C-7748-09E77262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91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DFD0D-0694-CECD-AABA-C359B2AE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96AC95-33F2-FF43-4F67-EFC2924BF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54E699-A424-FE27-98F1-746025F0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3426F-400F-0A92-05B7-F74D6AC3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0EB17B-8B8A-0D7B-6DDC-8C99DAFE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46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5F5AE94-4621-ADCF-0344-50141F7A0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1C343C-9625-D20F-9198-DE7034F38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3B885C-66E9-F563-CD4E-06382499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3DC65-AEC2-C948-45DD-0BDE181D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59BB9F-C24A-714D-7778-A42A9609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7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7C562-12D8-17D5-8DCF-81E036F4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63330-8A54-A834-E2F3-0D42172A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59558D-A19C-4A52-A409-CABA9CE3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F94C92-48CF-9338-C305-E33FA33C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33CD62-9E65-C822-F80D-4AD56ED8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25A60-CA25-2934-19C7-F9C15C29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C3E5BF-EB57-2F5E-2B85-2909B830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951CE9-130C-133A-AEE5-54F4AC75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B3D72-CFBB-F233-F151-5292383A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31F53-CCD2-65C9-DDA4-709BF087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67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84494-22C6-A090-B370-8DA8927E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69C4F1-65F1-6F78-2FF2-642B74740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EDD32A-B71B-F630-2735-72388D0F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A258A7-F052-C3F6-EAA2-4DAAC7F6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A5FF1-D71B-29FC-93D2-C35E35BB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D13C3F-15BE-EAA5-1797-E2979FE8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1DD93-DC3F-1515-C19E-08D8C4D3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4692B1-3929-CB0B-66CF-3BEC49ABE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61B0DD-BA29-EE2F-E2B7-6D01DED00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FCBCDF-E48B-1F5B-B51F-13102F341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8E593E-5B49-6918-D1B6-642D9A6B1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406503-617A-FBA0-BB00-A26C5686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668E0D-9747-8553-9281-2A5DF3D9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AF873D-AB27-2F7A-AED5-6F0AA688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0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BF7E7-599C-4776-26F1-DB40026B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46A9245-4BAF-81EE-0DAE-4007808F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F06A0F-5373-3C45-5134-6416DB86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258D5F-4C92-58CF-7264-E78C1F1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7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F2A5EE3-C76B-5AC8-424A-60BA424E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493657-4DE1-C1C5-3012-763611E4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162179-E04E-6EA9-D5A1-9021384F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89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555E5-A20F-3A34-FF51-2E746E15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995CC-07A5-351B-6A7C-4ACB1D80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4D3981-E384-3A7A-CD98-0F572E385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703E55-A154-302F-92C5-48806A4C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B8BB4-C4B5-FB77-1AF9-F16D1D0F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CAFDE2-5118-E8D3-91D0-343C918D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7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187E-9C24-06C4-9DA9-E06CD706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6D19EA-069D-71DA-8396-2B13823E8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1B078E-4B31-44AC-7C9C-C4359FCE0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43B126-9AE4-5C50-E9C2-1AC22701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A5E773-81BB-8118-1F0D-46ADBA6E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0B7C23-43FE-AD06-8F62-6AF408DE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80CB9F-27FA-26CF-E7E2-9E4051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9C5460-5049-1065-41CE-31A7923B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41BA2E-A919-2AAA-CB11-807A1501B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51E5-6F8A-4975-8504-211FECB03305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B53779-1DB5-2A6F-9DF5-AD8A65D5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F1E4CA-A90F-4F7F-B7A9-5AE494A6C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F0E3-66D2-46A0-8E4B-1F4DDB17A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3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kat, zoogdier, plant, knaagdier&#10;&#10;Automatisch gegenereerde beschrijving">
            <a:extLst>
              <a:ext uri="{FF2B5EF4-FFF2-40B4-BE49-F238E27FC236}">
                <a16:creationId xmlns:a16="http://schemas.microsoft.com/office/drawing/2014/main" id="{3FAF7E04-273F-94CD-20F3-28E15654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18" b="1878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F9187C-02B6-36FD-7B34-A4F62A6B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Degoe 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6669008-4C64-1DFC-4131-83339603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2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C9BBAC-0660-CB50-DD23-D5FE3F3B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Leerdoelen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B48B1-1BE7-40B5-3554-5AD1630F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/>
              <a:t>Dat je leert over een Degoe, zijn voeding en huisvesting, een stukje voortplanting</a:t>
            </a:r>
          </a:p>
        </p:txBody>
      </p:sp>
    </p:spTree>
    <p:extLst>
      <p:ext uri="{BB962C8B-B14F-4D97-AF65-F5344CB8AC3E}">
        <p14:creationId xmlns:p14="http://schemas.microsoft.com/office/powerpoint/2010/main" val="313037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BE65C8-324C-1749-7656-97E7274E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Algemeen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8156D8-ED3D-AED7-2FB3-B17E9A3C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/>
              <a:t>Diersoort: Degoe</a:t>
            </a:r>
          </a:p>
          <a:p>
            <a:r>
              <a:rPr lang="nl-NL" sz="2200"/>
              <a:t>Wettenschappelijke naam: Octodon Degus </a:t>
            </a:r>
          </a:p>
          <a:p>
            <a:r>
              <a:rPr lang="nl-NL" sz="2200"/>
              <a:t>Herkomst: </a:t>
            </a:r>
            <a:r>
              <a:rPr lang="nl-NL" sz="2200">
                <a:latin typeface="Google Sans"/>
              </a:rPr>
              <a:t>H</a:t>
            </a:r>
            <a:r>
              <a:rPr lang="nl-NL" sz="2200" b="0" i="0">
                <a:effectLst/>
                <a:latin typeface="Google Sans"/>
              </a:rPr>
              <a:t>et Andesgebergte in Chili</a:t>
            </a:r>
            <a:endParaRPr lang="nl-NL" sz="2200"/>
          </a:p>
          <a:p>
            <a:r>
              <a:rPr lang="nl-NL" sz="2200"/>
              <a:t>Gebruiksdoel: Degoes werden geimporteerd naar de dierentuin, aan het begin van de 20</a:t>
            </a:r>
            <a:r>
              <a:rPr lang="nl-NL" sz="2200" baseline="30000"/>
              <a:t>e</a:t>
            </a:r>
            <a:r>
              <a:rPr lang="nl-NL" sz="2200"/>
              <a:t> eeuw werden ze naar het labratorium gebracht voor het gedrag. Ze werden ook gebruikt voor ziektebestrijding. </a:t>
            </a:r>
          </a:p>
          <a:p>
            <a:r>
              <a:rPr lang="nl-NL" sz="2200"/>
              <a:t>Rassen en variëteiten: is maar 1 soort Degoe.  </a:t>
            </a:r>
          </a:p>
          <a:p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392850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9CCD37-7C93-73DF-51BD-9A0C7484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Voeding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3B57CF-113B-1C9C-3A9F-D18D8278E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0" r="3811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48538-AACF-BDC7-400B-E5F349DF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sz="2200"/>
              <a:t>Voedingseisen: plantaardige voeding nodig die rijk is aan ruwe vezels, energiearm. </a:t>
            </a:r>
          </a:p>
          <a:p>
            <a:r>
              <a:rPr lang="nl-NL" sz="2200"/>
              <a:t>Voersoorten: grassen, zaden en dorre plantdelen. Geef ze 2 teelepels degoe korrel per dag. En onbeperkt hooi. </a:t>
            </a:r>
          </a:p>
          <a:p>
            <a:r>
              <a:rPr lang="nl-NL" sz="2200"/>
              <a:t>Voermethode en frequentie</a:t>
            </a:r>
          </a:p>
          <a:p>
            <a:pPr marL="0" indent="0">
              <a:buNone/>
            </a:pPr>
            <a:r>
              <a:rPr lang="nl-NL" sz="2200"/>
              <a:t>Voermethode geef ze 1x per dag 2 thee lepels korrel en onbeperkt hooi, geef ze wat knaagmateriaal. </a:t>
            </a:r>
          </a:p>
          <a:p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163661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30800C-6553-44BC-0928-0EA51427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Huisvesting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5A9CB3-8EE2-1941-CE8E-B02760718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" r="637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EF4E4-9204-4FE4-ECBD-C0AC48B8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sz="2000" dirty="0"/>
              <a:t>Natuurlijke leefomgeving: in de Andes gebergte in Chili</a:t>
            </a:r>
          </a:p>
          <a:p>
            <a:r>
              <a:rPr lang="nl-NL" sz="2000" dirty="0"/>
              <a:t>Huisvestingseisen: glazenbak 100 bij 50 cm en 100 cm hoog ze houden van klimmen. Alles glas, plastic bijten ze kapot</a:t>
            </a:r>
          </a:p>
          <a:p>
            <a:r>
              <a:rPr lang="nl-NL" sz="2000" dirty="0"/>
              <a:t>Afwijkende eisen levensfase/leeftijd: glas geen plastic</a:t>
            </a:r>
          </a:p>
          <a:p>
            <a:r>
              <a:rPr lang="nl-NL" sz="2000" dirty="0"/>
              <a:t>Onderhoud: 1x per week hok schoonmaken, vieze plekken weghalen</a:t>
            </a:r>
          </a:p>
          <a:p>
            <a:r>
              <a:rPr lang="nl-NL" sz="2000" dirty="0"/>
              <a:t>Omgevingsverrijking: klimmateriaal zoals takken stenen en touwen zie afbeelding</a:t>
            </a:r>
          </a:p>
        </p:txBody>
      </p:sp>
    </p:spTree>
    <p:extLst>
      <p:ext uri="{BB962C8B-B14F-4D97-AF65-F5344CB8AC3E}">
        <p14:creationId xmlns:p14="http://schemas.microsoft.com/office/powerpoint/2010/main" val="58906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7BEE9A-B31D-F9BC-2172-9E40288D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Gezondheid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ECF072-F062-5435-6B5F-B86B19D3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000"/>
              <a:t>Diabetes </a:t>
            </a:r>
          </a:p>
          <a:p>
            <a:pPr lvl="1"/>
            <a:r>
              <a:rPr lang="nl-NL" sz="2000"/>
              <a:t>Preventieve maatregelen: zo min mogelijk suiker en vet voeren</a:t>
            </a:r>
          </a:p>
          <a:p>
            <a:pPr lvl="1"/>
            <a:r>
              <a:rPr lang="nl-NL" sz="2000"/>
              <a:t>Curatieve maatregelen: is niet te genezen</a:t>
            </a:r>
          </a:p>
          <a:p>
            <a:endParaRPr lang="nl-NL" sz="2000"/>
          </a:p>
          <a:p>
            <a:r>
              <a:rPr lang="nl-NL" sz="2000"/>
              <a:t>Zoönose oormijt </a:t>
            </a:r>
          </a:p>
          <a:p>
            <a:pPr lvl="1"/>
            <a:r>
              <a:rPr lang="nl-NL" sz="2000"/>
              <a:t>Preventieve maatregelen: goede ventilatie, goed hygiene </a:t>
            </a:r>
          </a:p>
          <a:p>
            <a:pPr lvl="1"/>
            <a:r>
              <a:rPr lang="nl-NL" sz="2000"/>
              <a:t>Curatieve maatregelen: ga naar de dierenarts </a:t>
            </a:r>
          </a:p>
          <a:p>
            <a:endParaRPr lang="nl-NL" sz="2000"/>
          </a:p>
          <a:p>
            <a:r>
              <a:rPr lang="nl-NL" sz="2000"/>
              <a:t>Meest voorkomende fysieke afwijkingen staart afgebroken </a:t>
            </a:r>
          </a:p>
          <a:p>
            <a:pPr lvl="1"/>
            <a:r>
              <a:rPr lang="nl-NL" sz="2000"/>
              <a:t>Preventieve maatregelen: geen scherpe voorwerpen, niet kunnen achterhaken.</a:t>
            </a:r>
          </a:p>
          <a:p>
            <a:pPr lvl="1"/>
            <a:r>
              <a:rPr lang="nl-NL" sz="2000"/>
              <a:t>Curatieve maatregelen: naar de dierenarts </a:t>
            </a:r>
          </a:p>
        </p:txBody>
      </p:sp>
    </p:spTree>
    <p:extLst>
      <p:ext uri="{BB962C8B-B14F-4D97-AF65-F5344CB8AC3E}">
        <p14:creationId xmlns:p14="http://schemas.microsoft.com/office/powerpoint/2010/main" val="321427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2ADAE8-B758-AFF7-315A-21A71D91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Voortplanting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336AD-47FB-2ECB-3612-60A1802F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1200"/>
              <a:t>Naamgeving:</a:t>
            </a:r>
          </a:p>
          <a:p>
            <a:pPr lvl="1"/>
            <a:r>
              <a:rPr lang="nl-NL" sz="1200"/>
              <a:t>Man: Degoemannetje</a:t>
            </a:r>
          </a:p>
          <a:p>
            <a:pPr lvl="1"/>
            <a:r>
              <a:rPr lang="nl-NL" sz="1200"/>
              <a:t>Vrouw: Degoevrouwtje </a:t>
            </a:r>
          </a:p>
          <a:p>
            <a:pPr lvl="1"/>
            <a:r>
              <a:rPr lang="nl-NL" sz="1200"/>
              <a:t>Jong: Degoejong </a:t>
            </a:r>
          </a:p>
          <a:p>
            <a:pPr lvl="1"/>
            <a:r>
              <a:rPr lang="nl-NL" sz="1200"/>
              <a:t>Castraat: niet van toepassing </a:t>
            </a:r>
          </a:p>
          <a:p>
            <a:pPr marL="457200" lvl="1" indent="0">
              <a:buNone/>
            </a:pPr>
            <a:endParaRPr lang="nl-NL" sz="1200"/>
          </a:p>
          <a:p>
            <a:r>
              <a:rPr lang="nl-NL" sz="1200"/>
              <a:t>Kenmerken:</a:t>
            </a:r>
          </a:p>
          <a:p>
            <a:pPr lvl="1"/>
            <a:r>
              <a:rPr lang="nl-NL" sz="1200"/>
              <a:t>Geslachtsrijp: 10 tot 12 weken</a:t>
            </a:r>
          </a:p>
          <a:p>
            <a:pPr lvl="1"/>
            <a:r>
              <a:rPr lang="nl-NL" sz="1200"/>
              <a:t>Fokrijp: 5 maanden</a:t>
            </a:r>
          </a:p>
          <a:p>
            <a:pPr lvl="1"/>
            <a:r>
              <a:rPr lang="nl-NL" sz="1200"/>
              <a:t>Bronstcyclus: niet bekend </a:t>
            </a:r>
          </a:p>
          <a:p>
            <a:pPr lvl="1"/>
            <a:r>
              <a:rPr lang="nl-NL" sz="1200"/>
              <a:t>Duur bronst:  niet bekend </a:t>
            </a:r>
          </a:p>
          <a:p>
            <a:pPr lvl="1"/>
            <a:r>
              <a:rPr lang="nl-NL" sz="1200"/>
              <a:t>Draagtijd: 90 dagen</a:t>
            </a:r>
          </a:p>
          <a:p>
            <a:pPr lvl="1"/>
            <a:r>
              <a:rPr lang="nl-NL" sz="1200"/>
              <a:t>Worpgrootte: 4 en 10 jongen  </a:t>
            </a:r>
          </a:p>
          <a:p>
            <a:pPr lvl="1"/>
            <a:r>
              <a:rPr lang="nl-NL" sz="1200"/>
              <a:t>Speentijd: 6 tot 8 weken</a:t>
            </a:r>
          </a:p>
          <a:p>
            <a:pPr lvl="1"/>
            <a:r>
              <a:rPr lang="nl-NL" sz="1200"/>
              <a:t>Gemiddelde leeftijd: 5 tot 9 jaar </a:t>
            </a:r>
          </a:p>
          <a:p>
            <a:r>
              <a:rPr lang="nl-NL" sz="1200"/>
              <a:t>Primaire geslachtskenmerken: afstand anus geslachtsopening</a:t>
            </a:r>
          </a:p>
          <a:p>
            <a:r>
              <a:rPr lang="nl-NL" sz="1200"/>
              <a:t>Secundaire geslachtskenmerken: balzak </a:t>
            </a:r>
          </a:p>
          <a:p>
            <a:pPr marL="0" indent="0">
              <a:buNone/>
            </a:pP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8645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C2A3A9-091E-E4A9-5FDB-AB0F9974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Welzijn en gedrag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B5B92-4D42-0A66-490F-A57520B2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/>
              <a:t>Gedragskenmerken</a:t>
            </a:r>
          </a:p>
          <a:p>
            <a:pPr lvl="1"/>
            <a:r>
              <a:rPr lang="nl-NL" sz="2200"/>
              <a:t>Natuurlijk gedrag: is een groepsdier die veel spelen, zichzelf wassen en zachte geluidjes maken, in de nacht actief overdag rusten</a:t>
            </a:r>
          </a:p>
          <a:p>
            <a:pPr lvl="1"/>
            <a:r>
              <a:rPr lang="nl-NL" sz="2200"/>
              <a:t>Sociaal gedrag: ze leven in grote groepen, het zijn drukke dieren</a:t>
            </a:r>
          </a:p>
          <a:p>
            <a:pPr lvl="1"/>
            <a:r>
              <a:rPr lang="nl-NL" sz="2200"/>
              <a:t>Foerageergedrag: ze leggen een wintervoorraad aan</a:t>
            </a:r>
          </a:p>
          <a:p>
            <a:pPr lvl="1"/>
            <a:r>
              <a:rPr lang="nl-NL" sz="2200"/>
              <a:t>Territoriumgedrag: ze verjagen indringers </a:t>
            </a:r>
          </a:p>
          <a:p>
            <a:pPr lvl="1"/>
            <a:r>
              <a:rPr lang="nl-NL" sz="2200"/>
              <a:t>voortplantingsgedrag: de mannetjes blijven na de geboorte ook bij het vrouwtje. </a:t>
            </a:r>
          </a:p>
          <a:p>
            <a:r>
              <a:rPr lang="nl-NL" sz="2200"/>
              <a:t>Meest voorkomende gedragsmatige afwijkingen: bij angst kunnen ze hun staart loslaten deze groeit nooit meer aan</a:t>
            </a:r>
          </a:p>
          <a:p>
            <a:r>
              <a:rPr lang="nl-NL" sz="2200"/>
              <a:t>Gedragsparameters voor het meten van welzijn: niet bekend </a:t>
            </a:r>
          </a:p>
          <a:p>
            <a:r>
              <a:rPr lang="nl-NL" sz="2200"/>
              <a:t>Meest voorkomende welzijnsproblemen: alleen gehouden worden </a:t>
            </a:r>
          </a:p>
        </p:txBody>
      </p:sp>
    </p:spTree>
    <p:extLst>
      <p:ext uri="{BB962C8B-B14F-4D97-AF65-F5344CB8AC3E}">
        <p14:creationId xmlns:p14="http://schemas.microsoft.com/office/powerpoint/2010/main" val="1644116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425</Words>
  <Application>Microsoft Office PowerPoint</Application>
  <PresentationFormat>Breedbeeld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Kantoorthema</vt:lpstr>
      <vt:lpstr>Degoe  </vt:lpstr>
      <vt:lpstr>Leerdoelen </vt:lpstr>
      <vt:lpstr>Algemeen </vt:lpstr>
      <vt:lpstr>Voeding </vt:lpstr>
      <vt:lpstr>Huisvesting </vt:lpstr>
      <vt:lpstr>Gezondheid </vt:lpstr>
      <vt:lpstr>Voortplanting </vt:lpstr>
      <vt:lpstr>Welzijn en gedrag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presentaties OZ</dc:title>
  <dc:creator>Maxime Van Straten</dc:creator>
  <cp:lastModifiedBy>Ysanne Scheeper (student)</cp:lastModifiedBy>
  <cp:revision>3</cp:revision>
  <dcterms:created xsi:type="dcterms:W3CDTF">2023-03-17T13:11:38Z</dcterms:created>
  <dcterms:modified xsi:type="dcterms:W3CDTF">2023-03-22T13:34:52Z</dcterms:modified>
</cp:coreProperties>
</file>